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99CC00"/>
    <a:srgbClr val="FF0066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5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57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5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36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6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54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38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3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40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51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46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693DA-5D61-4CC2-B98C-48A2538A125A}" type="datetimeFigureOut">
              <a:rPr lang="en-GB" smtClean="0"/>
              <a:t>09/02/2018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A25B-CEF3-4343-97A3-FC0071847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72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6078071" cy="341555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" y="3442447"/>
            <a:ext cx="6078071" cy="3415553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113930" y="-1"/>
            <a:ext cx="6078071" cy="3415553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113929" y="3442447"/>
            <a:ext cx="6078071" cy="3415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" y="277002"/>
            <a:ext cx="5699410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0066FF"/>
                </a:solidFill>
              </a:rPr>
              <a:t>STRENGTHS</a:t>
            </a:r>
            <a:endParaRPr lang="en-GB" sz="2400" b="1" spc="300" dirty="0">
              <a:solidFill>
                <a:srgbClr val="0066FF"/>
              </a:solidFill>
            </a:endParaRPr>
          </a:p>
        </p:txBody>
      </p:sp>
      <p:sp>
        <p:nvSpPr>
          <p:cNvPr id="13" name="Flowchart: Data 12"/>
          <p:cNvSpPr/>
          <p:nvPr/>
        </p:nvSpPr>
        <p:spPr>
          <a:xfrm>
            <a:off x="624591" y="277002"/>
            <a:ext cx="329783" cy="757318"/>
          </a:xfrm>
          <a:prstGeom prst="flowChartInputOutpu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 rot="16200000">
            <a:off x="4370296" y="1329116"/>
            <a:ext cx="3415552" cy="757319"/>
          </a:xfrm>
          <a:prstGeom prst="roundRect">
            <a:avLst>
              <a:gd name="adj" fmla="val 0"/>
            </a:avLst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600" dirty="0" smtClean="0">
                <a:solidFill>
                  <a:schemeClr val="bg1"/>
                </a:solidFill>
              </a:rPr>
              <a:t>INTERNAL</a:t>
            </a:r>
            <a:endParaRPr lang="en-GB" sz="2400" b="1" spc="600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456732" y="277001"/>
            <a:ext cx="5735268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FF0066"/>
                </a:solidFill>
              </a:rPr>
              <a:t>WEAKNESSES</a:t>
            </a:r>
            <a:endParaRPr lang="en-GB" sz="2400" b="1" spc="300" dirty="0">
              <a:solidFill>
                <a:srgbClr val="FF0066"/>
              </a:solidFill>
            </a:endParaRPr>
          </a:p>
        </p:txBody>
      </p:sp>
      <p:sp>
        <p:nvSpPr>
          <p:cNvPr id="16" name="Flowchart: Data 15"/>
          <p:cNvSpPr/>
          <p:nvPr/>
        </p:nvSpPr>
        <p:spPr>
          <a:xfrm>
            <a:off x="7081321" y="277001"/>
            <a:ext cx="329783" cy="757318"/>
          </a:xfrm>
          <a:prstGeom prst="flowChartInputOutpu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2" y="3692554"/>
            <a:ext cx="5699410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99CC00"/>
                </a:solidFill>
              </a:rPr>
              <a:t>OPPORTUNITIES</a:t>
            </a:r>
            <a:endParaRPr lang="en-GB" sz="2400" b="1" spc="300" dirty="0">
              <a:solidFill>
                <a:srgbClr val="99CC00"/>
              </a:solidFill>
            </a:endParaRPr>
          </a:p>
        </p:txBody>
      </p:sp>
      <p:sp>
        <p:nvSpPr>
          <p:cNvPr id="18" name="Flowchart: Data 17"/>
          <p:cNvSpPr/>
          <p:nvPr/>
        </p:nvSpPr>
        <p:spPr>
          <a:xfrm>
            <a:off x="624591" y="3692554"/>
            <a:ext cx="329783" cy="757318"/>
          </a:xfrm>
          <a:prstGeom prst="flowChartInputOutpu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 rot="16200000">
            <a:off x="4370296" y="4759658"/>
            <a:ext cx="3415552" cy="757319"/>
          </a:xfrm>
          <a:prstGeom prst="roundRect">
            <a:avLst>
              <a:gd name="adj" fmla="val 0"/>
            </a:avLst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600" dirty="0" smtClean="0">
                <a:solidFill>
                  <a:schemeClr val="bg1"/>
                </a:solidFill>
              </a:rPr>
              <a:t>EXTERNAL</a:t>
            </a:r>
            <a:endParaRPr lang="en-GB" sz="2400" b="1" spc="600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474661" y="3692554"/>
            <a:ext cx="5712342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595959"/>
                </a:solidFill>
              </a:rPr>
              <a:t>THREATS</a:t>
            </a:r>
            <a:endParaRPr lang="en-GB" sz="2400" b="1" spc="300" dirty="0">
              <a:solidFill>
                <a:srgbClr val="595959"/>
              </a:solidFill>
            </a:endParaRPr>
          </a:p>
        </p:txBody>
      </p:sp>
      <p:sp>
        <p:nvSpPr>
          <p:cNvPr id="22" name="Flowchart: Data 21"/>
          <p:cNvSpPr/>
          <p:nvPr/>
        </p:nvSpPr>
        <p:spPr>
          <a:xfrm>
            <a:off x="7099250" y="3692554"/>
            <a:ext cx="329783" cy="757318"/>
          </a:xfrm>
          <a:prstGeom prst="flowChartInputOutpu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92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6078071" cy="341555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" y="3442447"/>
            <a:ext cx="6078071" cy="3415553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113930" y="-1"/>
            <a:ext cx="6078071" cy="3415553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113929" y="3442447"/>
            <a:ext cx="6078071" cy="34155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" y="277002"/>
            <a:ext cx="5699410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0066FF"/>
                </a:solidFill>
              </a:rPr>
              <a:t>STRENGTHS</a:t>
            </a:r>
            <a:endParaRPr lang="en-GB" sz="2400" b="1" spc="300" dirty="0">
              <a:solidFill>
                <a:srgbClr val="0066FF"/>
              </a:solidFill>
            </a:endParaRPr>
          </a:p>
        </p:txBody>
      </p:sp>
      <p:sp>
        <p:nvSpPr>
          <p:cNvPr id="13" name="Flowchart: Data 12"/>
          <p:cNvSpPr/>
          <p:nvPr/>
        </p:nvSpPr>
        <p:spPr>
          <a:xfrm>
            <a:off x="624591" y="277002"/>
            <a:ext cx="329783" cy="757318"/>
          </a:xfrm>
          <a:prstGeom prst="flowChartInputOutpu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 rot="16200000">
            <a:off x="4370296" y="1329116"/>
            <a:ext cx="3415552" cy="757319"/>
          </a:xfrm>
          <a:prstGeom prst="roundRect">
            <a:avLst>
              <a:gd name="adj" fmla="val 0"/>
            </a:avLst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600" dirty="0" smtClean="0">
                <a:solidFill>
                  <a:schemeClr val="bg1"/>
                </a:solidFill>
              </a:rPr>
              <a:t>INTERNAL</a:t>
            </a:r>
            <a:endParaRPr lang="en-GB" sz="2400" b="1" spc="600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456732" y="277001"/>
            <a:ext cx="5735268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FF0066"/>
                </a:solidFill>
              </a:rPr>
              <a:t>WEAKNESSES</a:t>
            </a:r>
            <a:endParaRPr lang="en-GB" sz="2400" b="1" spc="300" dirty="0">
              <a:solidFill>
                <a:srgbClr val="FF0066"/>
              </a:solidFill>
            </a:endParaRPr>
          </a:p>
        </p:txBody>
      </p:sp>
      <p:sp>
        <p:nvSpPr>
          <p:cNvPr id="16" name="Flowchart: Data 15"/>
          <p:cNvSpPr/>
          <p:nvPr/>
        </p:nvSpPr>
        <p:spPr>
          <a:xfrm>
            <a:off x="7081321" y="277001"/>
            <a:ext cx="329783" cy="757318"/>
          </a:xfrm>
          <a:prstGeom prst="flowChartInputOutpu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2" y="3692554"/>
            <a:ext cx="5699410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99CC00"/>
                </a:solidFill>
              </a:rPr>
              <a:t>OPPORTUNITIES</a:t>
            </a:r>
            <a:endParaRPr lang="en-GB" sz="2400" b="1" spc="300" dirty="0">
              <a:solidFill>
                <a:srgbClr val="99CC00"/>
              </a:solidFill>
            </a:endParaRPr>
          </a:p>
        </p:txBody>
      </p:sp>
      <p:sp>
        <p:nvSpPr>
          <p:cNvPr id="18" name="Flowchart: Data 17"/>
          <p:cNvSpPr/>
          <p:nvPr/>
        </p:nvSpPr>
        <p:spPr>
          <a:xfrm>
            <a:off x="624591" y="3692554"/>
            <a:ext cx="329783" cy="757318"/>
          </a:xfrm>
          <a:prstGeom prst="flowChartInputOutpu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 rot="16200000">
            <a:off x="4370296" y="4759658"/>
            <a:ext cx="3415552" cy="757319"/>
          </a:xfrm>
          <a:prstGeom prst="roundRect">
            <a:avLst>
              <a:gd name="adj" fmla="val 0"/>
            </a:avLst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600" dirty="0" smtClean="0">
                <a:solidFill>
                  <a:schemeClr val="bg1"/>
                </a:solidFill>
              </a:rPr>
              <a:t>EXTERNAL</a:t>
            </a:r>
            <a:endParaRPr lang="en-GB" sz="2400" b="1" spc="600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474661" y="3692554"/>
            <a:ext cx="5712342" cy="75731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pc="300" dirty="0" smtClean="0">
                <a:solidFill>
                  <a:srgbClr val="595959"/>
                </a:solidFill>
              </a:rPr>
              <a:t>THREATS</a:t>
            </a:r>
            <a:endParaRPr lang="en-GB" sz="2400" b="1" spc="300" dirty="0">
              <a:solidFill>
                <a:srgbClr val="595959"/>
              </a:solidFill>
            </a:endParaRPr>
          </a:p>
        </p:txBody>
      </p:sp>
      <p:sp>
        <p:nvSpPr>
          <p:cNvPr id="22" name="Flowchart: Data 21"/>
          <p:cNvSpPr/>
          <p:nvPr/>
        </p:nvSpPr>
        <p:spPr>
          <a:xfrm>
            <a:off x="7099250" y="3692554"/>
            <a:ext cx="329783" cy="757318"/>
          </a:xfrm>
          <a:prstGeom prst="flowChartInputOutpu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0" y="1034319"/>
            <a:ext cx="5699412" cy="2381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What are you really good at?</a:t>
            </a:r>
            <a:br>
              <a:rPr lang="en-GB" dirty="0" smtClean="0"/>
            </a:br>
            <a:r>
              <a:rPr lang="en-GB" dirty="0" smtClean="0"/>
              <a:t>These are things you have control over internally.</a:t>
            </a:r>
          </a:p>
          <a:p>
            <a:endParaRPr lang="en-GB" dirty="0"/>
          </a:p>
          <a:p>
            <a:r>
              <a:rPr lang="en-GB" sz="1600" dirty="0" smtClean="0">
                <a:solidFill>
                  <a:schemeClr val="tx1"/>
                </a:solidFill>
              </a:rPr>
              <a:t>Example- The company has a unique product, superior quality product, superior technology to make product, access to exclusive distribution channel (Apple initially sold its iPhone through O2 network only in the UK)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6472773" y="1038456"/>
            <a:ext cx="5699412" cy="2381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What do you struggle with inside your company?</a:t>
            </a:r>
            <a:br>
              <a:rPr lang="en-GB" dirty="0" smtClean="0"/>
            </a:br>
            <a:r>
              <a:rPr lang="en-GB" dirty="0" smtClean="0"/>
              <a:t>Where do you fall behind?</a:t>
            </a:r>
          </a:p>
          <a:p>
            <a:endParaRPr lang="en-GB" dirty="0"/>
          </a:p>
          <a:p>
            <a:r>
              <a:rPr lang="en-GB" sz="1600" dirty="0" smtClean="0">
                <a:solidFill>
                  <a:schemeClr val="tx1"/>
                </a:solidFill>
              </a:rPr>
              <a:t>Example- The company has product quality issues (10 faulty products per 100 made), Bad reputation, High cost, lacks marketing skills etc.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0" y="4449871"/>
            <a:ext cx="5699412" cy="2381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Area where the company could expand or do better. These opportunities have come up in the market, you did not create these opportunities yourself.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Example- </a:t>
            </a:r>
            <a:r>
              <a:rPr lang="en-GB" sz="1600" dirty="0">
                <a:solidFill>
                  <a:schemeClr val="tx1"/>
                </a:solidFill>
              </a:rPr>
              <a:t>G</a:t>
            </a:r>
            <a:r>
              <a:rPr lang="en-GB" sz="1600" dirty="0" smtClean="0">
                <a:solidFill>
                  <a:schemeClr val="tx1"/>
                </a:solidFill>
              </a:rPr>
              <a:t>o into a new region e.g. Set up new office in France or start producing a new product e.g. Demand for mobile phone case rising). A competitor may be going under, could they buy their machines or stock for cheap?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6472774" y="4477820"/>
            <a:ext cx="5699412" cy="2381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Upcoming changes that could threaten your business. These are external threats which your company has no control over.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Example- </a:t>
            </a:r>
            <a:r>
              <a:rPr lang="en-GB" sz="1600" dirty="0" smtClean="0">
                <a:solidFill>
                  <a:schemeClr val="tx1"/>
                </a:solidFill>
              </a:rPr>
              <a:t>Change in Regulation, competitors, economics changes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03508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130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Wonder</dc:creator>
  <cp:lastModifiedBy>Wonder</cp:lastModifiedBy>
  <cp:revision>7</cp:revision>
  <dcterms:created xsi:type="dcterms:W3CDTF">2018-02-09T11:11:05Z</dcterms:created>
  <dcterms:modified xsi:type="dcterms:W3CDTF">2018-02-09T11:41:40Z</dcterms:modified>
</cp:coreProperties>
</file>